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61" r:id="rId4"/>
    <p:sldMasterId id="2147483662" r:id="rId5"/>
    <p:sldMasterId id="2147483663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s/slide3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4.xml" Type="http://schemas.openxmlformats.org/officeDocument/2006/relationships/slide" Id="rId11"/><Relationship Target="tableStyles.xml" Type="http://schemas.openxmlformats.org/officeDocument/2006/relationships/tableStyles" Id="rId3"/><Relationship Target="slides/slide2.xml" Type="http://schemas.openxmlformats.org/officeDocument/2006/relationships/slide" Id="rId9"/><Relationship Target="slideMasters/slideMaster3.xml" Type="http://schemas.openxmlformats.org/officeDocument/2006/relationships/slideMaster" Id="rId6"/><Relationship Target="slideMasters/slideMaster2.xml" Type="http://schemas.openxmlformats.org/officeDocument/2006/relationships/slideMaster" Id="rId5"/><Relationship Target="slides/slide1.xml" Type="http://schemas.openxmlformats.org/officeDocument/2006/relationships/slide" Id="rId8"/><Relationship Target="notesMasters/notesMaster1.xml" Type="http://schemas.openxmlformats.org/officeDocument/2006/relationships/notesMaster" Id="rId7"/></Relationships>
</file>

<file path=ppt/notesMasters/_rels/notesMaster1.xml.rels><?xml version="1.0" encoding="UTF-8" standalone="yes"?><Relationships xmlns="http://schemas.openxmlformats.org/package/2006/relationships"><Relationship Target="../theme/theme4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1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1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Font typeface="Georgia"/>
              <a:buNone/>
            </a:pPr>
            <a:r>
              <a:rPr strike="noStrike" u="none" b="0" cap="none" baseline="0" sz="1800" lang="en-US" i="0">
                <a:latin typeface="Georgia"/>
                <a:ea typeface="Georgia"/>
                <a:cs typeface="Georgia"/>
                <a:sym typeface="Georgia"/>
              </a:rPr>
              <a:t>When drafting a goal, a focus on </a:t>
            </a:r>
            <a:r>
              <a:rPr strike="noStrike" u="none" b="1" cap="none" baseline="0" sz="1800" lang="en-US" i="0">
                <a:latin typeface="Georgia"/>
                <a:ea typeface="Georgia"/>
                <a:cs typeface="Georgia"/>
                <a:sym typeface="Georgia"/>
              </a:rPr>
              <a:t>results</a:t>
            </a:r>
            <a:r>
              <a:rPr strike="noStrike" u="none" b="0" cap="none" baseline="0" sz="1800" lang="en-US" i="0">
                <a:latin typeface="Georgia"/>
                <a:ea typeface="Georgia"/>
                <a:cs typeface="Georgia"/>
                <a:sym typeface="Georgia"/>
              </a:rPr>
              <a:t> rather than process, leads to clarity in actions and effective steps towards attainment of the goal.</a:t>
            </a:r>
          </a:p>
          <a:p>
            <a:r>
              <a:t/>
            </a:r>
          </a:p>
          <a:p>
            <a:pPr algn="l" rtl="0" lvl="1" marR="0" indent="-282575" marL="511175">
              <a:lnSpc>
                <a:spcPct val="90000"/>
              </a:lnSpc>
              <a:spcBef>
                <a:spcPts val="0"/>
              </a:spcBef>
              <a:buSzPct val="25000"/>
              <a:buFont typeface="Georgia"/>
              <a:buNone/>
            </a:pPr>
            <a:r>
              <a:rPr strike="noStrike" u="none" b="0" cap="none" baseline="0" sz="1800" lang="en-US" i="0">
                <a:latin typeface="Georgia"/>
                <a:ea typeface="Georgia"/>
                <a:cs typeface="Georgia"/>
                <a:sym typeface="Georgia"/>
              </a:rPr>
              <a:t>A Process example would be to</a:t>
            </a:r>
          </a:p>
          <a:p>
            <a:pPr algn="l" rtl="0" lvl="1" marR="0" indent="-282575" marL="511175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54999"/>
              <a:buFont typeface="Georgia"/>
              <a:buChar char="■"/>
            </a:pPr>
            <a:r>
              <a:rPr strike="noStrike" u="none" b="0" cap="none" baseline="0" sz="1800" lang="en-US" i="0">
                <a:latin typeface="Georgia"/>
                <a:ea typeface="Georgia"/>
                <a:cs typeface="Georgia"/>
                <a:sym typeface="Georgia"/>
              </a:rPr>
              <a:t>Develop a plan for… improving RTI - Response to In</a:t>
            </a:r>
            <a:r>
              <a:rPr sz="1800" lang="en-US">
                <a:latin typeface="Georgia"/>
                <a:ea typeface="Georgia"/>
                <a:cs typeface="Georgia"/>
                <a:sym typeface="Georgia"/>
              </a:rPr>
              <a:t>tervention-</a:t>
            </a:r>
            <a:r>
              <a:rPr strike="noStrike" u="none" b="0" cap="none" baseline="0" sz="1800" lang="en-US" i="0">
                <a:latin typeface="Georgia"/>
                <a:ea typeface="Georgia"/>
                <a:cs typeface="Georgia"/>
                <a:sym typeface="Georgia"/>
              </a:rPr>
              <a:t>results</a:t>
            </a:r>
          </a:p>
          <a:p>
            <a:r>
              <a:t/>
            </a:r>
          </a:p>
          <a:p>
            <a:pPr algn="l" rtl="0" lvl="1" marR="0" indent="-282575" marL="511175">
              <a:lnSpc>
                <a:spcPct val="90000"/>
              </a:lnSpc>
              <a:spcBef>
                <a:spcPts val="0"/>
              </a:spcBef>
              <a:buSzPct val="25000"/>
              <a:buFont typeface="Georgia"/>
              <a:buNone/>
            </a:pPr>
            <a:r>
              <a:rPr strike="noStrike" u="none" b="0" cap="none" baseline="0" sz="1800" lang="en-US" i="0">
                <a:latin typeface="Georgia"/>
                <a:ea typeface="Georgia"/>
                <a:cs typeface="Georgia"/>
                <a:sym typeface="Georgia"/>
              </a:rPr>
              <a:t>A </a:t>
            </a:r>
            <a:r>
              <a:rPr strike="noStrike" u="none" b="1" cap="none" baseline="0" sz="1800" lang="en-US" i="0">
                <a:latin typeface="Georgia"/>
                <a:ea typeface="Georgia"/>
                <a:cs typeface="Georgia"/>
                <a:sym typeface="Georgia"/>
              </a:rPr>
              <a:t>Results</a:t>
            </a:r>
            <a:r>
              <a:rPr strike="noStrike" u="none" b="0" cap="none" baseline="0" sz="1800" lang="en-US" i="0">
                <a:latin typeface="Georgia"/>
                <a:ea typeface="Georgia"/>
                <a:cs typeface="Georgia"/>
                <a:sym typeface="Georgia"/>
              </a:rPr>
              <a:t> focused example would be:</a:t>
            </a:r>
          </a:p>
          <a:p>
            <a:pPr algn="l" rtl="0" lvl="1" marR="0" indent="-282575" marL="511175">
              <a:lnSpc>
                <a:spcPct val="90000"/>
              </a:lnSpc>
              <a:spcBef>
                <a:spcPts val="0"/>
              </a:spcBef>
              <a:buSzPct val="25000"/>
              <a:buFont typeface="Georgia"/>
              <a:buNone/>
            </a:pPr>
            <a:r>
              <a:rPr strike="noStrike" u="none" b="0" cap="none" baseline="0" sz="1800" lang="en-US" i="0">
                <a:latin typeface="Georgia"/>
                <a:ea typeface="Georgia"/>
                <a:cs typeface="Georgia"/>
                <a:sym typeface="Georgia"/>
              </a:rPr>
              <a:t>Communication efforts will increase from 1 contact each month to 2 per month as indicated by emails, phone call logs and posted Wiki messages…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73" name="Shape 73"/>
          <p:cNvSpPr txBox="1"/>
          <p:nvPr/>
        </p:nvSpPr>
        <p:spPr>
          <a:xfrm>
            <a:off y="8685211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Font typeface="Arial"/>
              <a:buNone/>
            </a:pPr>
            <a:r>
              <a:rPr strike="noStrike" u="none" b="0" cap="none" baseline="0" sz="1200" lang="en-US" i="0"/>
              <a:t>*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/>
        </p:nvSpPr>
        <p:spPr>
          <a:xfrm>
            <a:off y="8685211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Font typeface="Arial"/>
              <a:buNone/>
            </a:pPr>
            <a:r>
              <a:rPr strike="noStrike" u="none" b="0" cap="none" baseline="0" sz="1200" lang="en-US" i="0"/>
              <a:t>*</a:t>
            </a:r>
          </a:p>
        </p:txBody>
      </p:sp>
      <p:sp>
        <p:nvSpPr>
          <p:cNvPr id="79" name="Shape 7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Font typeface="Arial"/>
              <a:buNone/>
            </a:pPr>
            <a:r>
              <a:rPr sz="1800" lang="en-US"/>
              <a:t>Take a look at the differences in Process (the means and actions needed to get to a goal) and Results (the end goal achievement).  What are some additional examples?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y="8685211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Font typeface="Arial"/>
              <a:buNone/>
            </a:pPr>
            <a:r>
              <a:rPr strike="noStrike" u="none" b="0" cap="none" baseline="0" sz="1200" lang="en-US" i="0"/>
              <a:t>*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3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 rot="5400000">
            <a:off y="2171700" x="4732337"/>
            <a:ext cy="2057400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 rot="5400000">
            <a:off y="190500" x="541337"/>
            <a:ext cy="6019799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ctrTitle"/>
          </p:nvPr>
        </p:nvSpPr>
        <p:spPr>
          <a:xfrm>
            <a:off y="2130425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algn="l" rtl="0" marR="0" indent="0" marL="0">
              <a:defRPr/>
            </a:lvl2pPr>
            <a:lvl3pPr algn="l" rtl="0" marR="0" indent="0" marL="0">
              <a:defRPr/>
            </a:lvl3pPr>
            <a:lvl4pPr algn="l" rtl="0" marR="0" indent="0" marL="0">
              <a:defRPr/>
            </a:lvl4pPr>
            <a:lvl5pPr algn="l" rtl="0" marR="0" indent="0" marL="0">
              <a:defRPr/>
            </a:lvl5pPr>
            <a:lvl6pPr algn="l" rtl="0" marR="0" indent="0" marL="0">
              <a:defRPr/>
            </a:lvl6pPr>
            <a:lvl7pPr algn="l" rtl="0" marR="0" indent="0" marL="0">
              <a:defRPr/>
            </a:lvl7pPr>
            <a:lvl8pPr algn="l" rtl="0" marR="0" indent="0" marL="0">
              <a:defRPr/>
            </a:lvl8pPr>
            <a:lvl9pPr algn="l" rtl="0" marR="0" indent="0" marL="0"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/>
            </a:lvl1pPr>
            <a:lvl2pPr algn="ctr" rtl="0" marR="0" indent="0" marL="457200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algn="ctr" rtl="0" marR="0" indent="0" marL="914400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algn="ctr" rtl="0" marR="0" indent="0" marL="137160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algn="ctr" rtl="0" marR="0" indent="0" marL="182880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algn="ctr" rtl="0" marR="0" indent="0" marL="228600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algn="ctr" rtl="0" marR="0" indent="0" marL="274320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algn="ctr" rtl="0" marR="0" indent="0" marL="320040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algn="ctr" rtl="0" marR="0" indent="0" marL="365760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y="304800" x="304800"/>
            <a:ext cy="1066799" cx="8534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1524000" x="304800"/>
            <a:ext cy="4572000" cx="8534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Kun titel"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y="-251619" x="2309018"/>
            <a:ext cy="8229600" cx="452596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pic>
        <p:nvPicPr>
          <p:cNvPr id="22" name="Shape 22"/>
          <p:cNvPicPr preferRelativeResize="0"/>
          <p:nvPr>
            <p:ph idx="2" type="pic"/>
          </p:nvPr>
        </p:nvPic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Shape 23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Calibri"/>
              <a:buNone/>
              <a:defRPr/>
            </a:lvl1pPr>
            <a:lvl2pPr rtl="0" indent="0" marL="457200">
              <a:buFont typeface="Calibri"/>
              <a:buNone/>
              <a:defRPr/>
            </a:lvl2pPr>
            <a:lvl3pPr rtl="0" indent="0" marL="914400">
              <a:buFont typeface="Calibri"/>
              <a:buNone/>
              <a:defRPr/>
            </a:lvl3pPr>
            <a:lvl4pPr rtl="0" indent="0" marL="1371600">
              <a:buFont typeface="Calibri"/>
              <a:buNone/>
              <a:defRPr/>
            </a:lvl4pPr>
            <a:lvl5pPr rtl="0" indent="0" marL="1828800">
              <a:buFont typeface="Calibri"/>
              <a:buNone/>
              <a:defRPr/>
            </a:lvl5pPr>
            <a:lvl6pPr rtl="0" indent="0" marL="2286000">
              <a:buFont typeface="Calibri"/>
              <a:buNone/>
              <a:defRPr/>
            </a:lvl6pPr>
            <a:lvl7pPr rtl="0" indent="0" marL="2743200">
              <a:buFont typeface="Calibri"/>
              <a:buNone/>
              <a:defRPr/>
            </a:lvl7pPr>
            <a:lvl8pPr rtl="0" indent="0" marL="3200400">
              <a:buFont typeface="Calibri"/>
              <a:buNone/>
              <a:defRPr/>
            </a:lvl8pPr>
            <a:lvl9pPr rtl="0" indent="0" marL="3657600"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Calibri"/>
              <a:buNone/>
              <a:defRPr/>
            </a:lvl1pPr>
            <a:lvl2pPr rtl="0" indent="0" marL="457200">
              <a:buFont typeface="Calibri"/>
              <a:buNone/>
              <a:defRPr/>
            </a:lvl2pPr>
            <a:lvl3pPr rtl="0" indent="0" marL="914400">
              <a:buFont typeface="Calibri"/>
              <a:buNone/>
              <a:defRPr/>
            </a:lvl3pPr>
            <a:lvl4pPr rtl="0" indent="0" marL="1371600">
              <a:buFont typeface="Calibri"/>
              <a:buNone/>
              <a:defRPr/>
            </a:lvl4pPr>
            <a:lvl5pPr rtl="0" indent="0" marL="1828800">
              <a:buFont typeface="Calibri"/>
              <a:buNone/>
              <a:defRPr/>
            </a:lvl5pPr>
            <a:lvl6pPr rtl="0" indent="0" marL="2286000">
              <a:buFont typeface="Calibri"/>
              <a:buNone/>
              <a:defRPr/>
            </a:lvl6pPr>
            <a:lvl7pPr rtl="0" indent="0" marL="2743200">
              <a:buFont typeface="Calibri"/>
              <a:buNone/>
              <a:defRPr/>
            </a:lvl7pPr>
            <a:lvl8pPr rtl="0" indent="0" marL="3200400">
              <a:buFont typeface="Calibri"/>
              <a:buNone/>
              <a:defRPr/>
            </a:lvl8pPr>
            <a:lvl9pPr rtl="0" indent="0" marL="3657600"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Calibri"/>
              <a:buNone/>
              <a:defRPr/>
            </a:lvl1pPr>
            <a:lvl2pPr rtl="0" indent="0" marL="457200">
              <a:buFont typeface="Calibri"/>
              <a:buNone/>
              <a:defRPr/>
            </a:lvl2pPr>
            <a:lvl3pPr rtl="0" indent="0" marL="914400">
              <a:buFont typeface="Calibri"/>
              <a:buNone/>
              <a:defRPr/>
            </a:lvl3pPr>
            <a:lvl4pPr rtl="0" indent="0" marL="1371600">
              <a:buFont typeface="Calibri"/>
              <a:buNone/>
              <a:defRPr/>
            </a:lvl4pPr>
            <a:lvl5pPr rtl="0" indent="0" marL="1828800">
              <a:buFont typeface="Calibri"/>
              <a:buNone/>
              <a:defRPr/>
            </a:lvl5pPr>
            <a:lvl6pPr rtl="0" indent="0" marL="2286000">
              <a:buFont typeface="Calibri"/>
              <a:buNone/>
              <a:defRPr/>
            </a:lvl6pPr>
            <a:lvl7pPr rtl="0" indent="0" marL="2743200">
              <a:buFont typeface="Calibri"/>
              <a:buNone/>
              <a:defRPr/>
            </a:lvl7pPr>
            <a:lvl8pPr rtl="0" indent="0" marL="3200400">
              <a:buFont typeface="Calibri"/>
              <a:buNone/>
              <a:defRPr/>
            </a:lvl8pPr>
            <a:lvl9pPr rtl="0" indent="0" marL="3657600">
              <a:buFont typeface="Calibri"/>
              <a:buNone/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Calibri"/>
              <a:buNone/>
              <a:defRPr/>
            </a:lvl1pPr>
            <a:lvl2pPr rtl="0" indent="0" marL="457200">
              <a:buFont typeface="Calibri"/>
              <a:buNone/>
              <a:defRPr/>
            </a:lvl2pPr>
            <a:lvl3pPr rtl="0" indent="0" marL="914400">
              <a:buFont typeface="Calibri"/>
              <a:buNone/>
              <a:defRPr/>
            </a:lvl3pPr>
            <a:lvl4pPr rtl="0" indent="0" marL="1371600">
              <a:buFont typeface="Calibri"/>
              <a:buNone/>
              <a:defRPr/>
            </a:lvl4pPr>
            <a:lvl5pPr rtl="0" indent="0" marL="1828800">
              <a:buFont typeface="Calibri"/>
              <a:buNone/>
              <a:defRPr/>
            </a:lvl5pPr>
            <a:lvl6pPr rtl="0" indent="0" marL="2286000">
              <a:buFont typeface="Calibri"/>
              <a:buNone/>
              <a:defRPr/>
            </a:lvl6pPr>
            <a:lvl7pPr rtl="0" indent="0" marL="2743200">
              <a:buFont typeface="Calibri"/>
              <a:buNone/>
              <a:defRPr/>
            </a:lvl7pPr>
            <a:lvl8pPr rtl="0" indent="0" marL="3200400">
              <a:buFont typeface="Calibri"/>
              <a:buNone/>
              <a:defRPr/>
            </a:lvl8pPr>
            <a:lvl9pPr rtl="0" indent="0" marL="3657600">
              <a:buFont typeface="Calibri"/>
              <a:buNone/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1600200" x="457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y="1600200" x="4648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Clr>
                <a:srgbClr val="888888"/>
              </a:buClr>
              <a:buFont typeface="Calibri"/>
              <a:buNone/>
              <a:defRPr/>
            </a:lvl1pPr>
            <a:lvl2pPr rtl="0" indent="0" marL="457200">
              <a:buClr>
                <a:srgbClr val="888888"/>
              </a:buClr>
              <a:buFont typeface="Calibri"/>
              <a:buNone/>
              <a:defRPr/>
            </a:lvl2pPr>
            <a:lvl3pPr rtl="0" indent="0" marL="914400">
              <a:buClr>
                <a:srgbClr val="888888"/>
              </a:buClr>
              <a:buFont typeface="Calibri"/>
              <a:buNone/>
              <a:defRPr/>
            </a:lvl3pPr>
            <a:lvl4pPr rtl="0" indent="0" marL="1371600">
              <a:buClr>
                <a:srgbClr val="888888"/>
              </a:buClr>
              <a:buFont typeface="Calibri"/>
              <a:buNone/>
              <a:defRPr/>
            </a:lvl4pPr>
            <a:lvl5pPr rtl="0" indent="0" marL="1828800">
              <a:buClr>
                <a:srgbClr val="888888"/>
              </a:buClr>
              <a:buFont typeface="Calibri"/>
              <a:buNone/>
              <a:defRPr/>
            </a:lvl5pPr>
            <a:lvl6pPr rtl="0" indent="0" marL="2286000">
              <a:buClr>
                <a:srgbClr val="888888"/>
              </a:buClr>
              <a:buFont typeface="Calibri"/>
              <a:buNone/>
              <a:defRPr/>
            </a:lvl6pPr>
            <a:lvl7pPr rtl="0" indent="0" marL="2743200">
              <a:buClr>
                <a:srgbClr val="888888"/>
              </a:buClr>
              <a:buFont typeface="Calibri"/>
              <a:buNone/>
              <a:defRPr/>
            </a:lvl7pPr>
            <a:lvl8pPr rtl="0" indent="0" marL="3200400">
              <a:buClr>
                <a:srgbClr val="888888"/>
              </a:buClr>
              <a:buFont typeface="Calibri"/>
              <a:buNone/>
              <a:defRPr/>
            </a:lvl8pPr>
            <a:lvl9pPr rtl="0" indent="0" marL="3657600"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5.xml" Type="http://schemas.openxmlformats.org/officeDocument/2006/relationships/theme" Id="rId12"/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10.xml" Type="http://schemas.openxmlformats.org/officeDocument/2006/relationships/slideLayout" Id="rId10"/><Relationship Target="../slideLayouts/slideLayout4.xml" Type="http://schemas.openxmlformats.org/officeDocument/2006/relationships/slideLayout" Id="rId4"/><Relationship Target="../slideLayouts/slideLayout11.xml" Type="http://schemas.openxmlformats.org/officeDocument/2006/relationships/slideLayout" Id="rId11"/><Relationship Target="../slideLayouts/slideLayout3.xml" Type="http://schemas.openxmlformats.org/officeDocument/2006/relationships/slideLayout" Id="rId3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_rels/slideMaster2.xml.rels><?xml version="1.0" encoding="UTF-8" standalone="yes"?><Relationships xmlns="http://schemas.openxmlformats.org/package/2006/relationships"><Relationship Target="../slideLayouts/slideLayout12.xml" Type="http://schemas.openxmlformats.org/officeDocument/2006/relationships/slideLayout" Id="rId2"/><Relationship Target="../media/image03.jpg" Type="http://schemas.openxmlformats.org/officeDocument/2006/relationships/image" Id="rId1"/><Relationship Target="../theme/theme3.xml" Type="http://schemas.openxmlformats.org/officeDocument/2006/relationships/theme" Id="rId3"/></Relationships>
</file>

<file path=ppt/slideMasters/_rels/slideMaster3.xml.rels><?xml version="1.0" encoding="UTF-8" standalone="yes"?><Relationships xmlns="http://schemas.openxmlformats.org/package/2006/relationships"><Relationship Target="../slideLayouts/slideLayout13.xml" Type="http://schemas.openxmlformats.org/officeDocument/2006/relationships/slideLayout" Id="rId2"/><Relationship Target="../media/image03.jpg" Type="http://schemas.openxmlformats.org/officeDocument/2006/relationships/image" Id="rId1"/><Relationship Target="../theme/theme2.xml" Type="http://schemas.openxmlformats.org/officeDocument/2006/relationships/theme" Id="rId3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algn="l" rtl="0" marR="0" indent="0" marL="0">
              <a:defRPr/>
            </a:lvl2pPr>
            <a:lvl3pPr algn="l" rtl="0" marR="0" indent="0" marL="0">
              <a:defRPr/>
            </a:lvl3pPr>
            <a:lvl4pPr algn="l" rtl="0" marR="0" indent="0" marL="0">
              <a:defRPr/>
            </a:lvl4pPr>
            <a:lvl5pPr algn="l" rtl="0" marR="0" indent="0" marL="0">
              <a:defRPr/>
            </a:lvl5pPr>
            <a:lvl6pPr algn="l" rtl="0" marR="0" indent="0" marL="0">
              <a:defRPr/>
            </a:lvl6pPr>
            <a:lvl7pPr algn="l" rtl="0" marR="0" indent="0" marL="0">
              <a:defRPr/>
            </a:lvl7pPr>
            <a:lvl8pPr algn="l" rtl="0" marR="0" indent="0" marL="0">
              <a:defRPr/>
            </a:lvl8pPr>
            <a:lvl9pPr algn="l" rtl="0" marR="0" indent="0" marL="0"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algn="l" rtl="0" marR="0" indent="-107950" marL="74295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algn="l" rtl="0" marR="0" indent="-76200" marL="114300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algn="l" rtl="0" marR="0" indent="-101600" marL="160020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algn="l" rtl="0" marR="0" indent="-101600" marL="205740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algn="l" rtl="0" marR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marR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marR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marR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51" name="Shape 51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y="0" x="0"/>
            <a:ext cy="6858000" cx="9144000"/>
          </a:xfrm>
          <a:prstGeom prst="rect">
            <a:avLst/>
          </a:prstGeom>
        </p:spPr>
      </p:pic>
      <p:sp>
        <p:nvSpPr>
          <p:cNvPr id="52" name="Shape 52"/>
          <p:cNvSpPr txBox="1"/>
          <p:nvPr>
            <p:ph type="title"/>
          </p:nvPr>
        </p:nvSpPr>
        <p:spPr>
          <a:xfrm>
            <a:off y="304800" x="304800"/>
            <a:ext cy="1066799" cx="8534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1524000" x="304800"/>
            <a:ext cy="4572000" cx="8534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1920"/>
              </a:spcBef>
              <a:spcAft>
                <a:spcPts val="0"/>
              </a:spcAft>
              <a:buClr>
                <a:srgbClr val="63554C"/>
              </a:buClr>
              <a:buFont typeface="Arial"/>
              <a:buChar char="•"/>
              <a:defRPr/>
            </a:lvl1pPr>
            <a:lvl2pPr algn="l" rtl="0" marR="0" indent="-107950" marL="742950">
              <a:spcBef>
                <a:spcPts val="1680"/>
              </a:spcBef>
              <a:spcAft>
                <a:spcPts val="0"/>
              </a:spcAft>
              <a:buClr>
                <a:srgbClr val="63554C"/>
              </a:buClr>
              <a:buFont typeface="Arial"/>
              <a:buChar char="–"/>
              <a:defRPr/>
            </a:lvl2pPr>
            <a:lvl3pPr algn="l" rtl="0" marR="0" indent="-82550" marL="1085850">
              <a:spcBef>
                <a:spcPts val="1440"/>
              </a:spcBef>
              <a:spcAft>
                <a:spcPts val="0"/>
              </a:spcAft>
              <a:buClr>
                <a:srgbClr val="63554C"/>
              </a:buClr>
              <a:buFont typeface="Arial"/>
              <a:buChar char="•"/>
              <a:defRPr/>
            </a:lvl3pPr>
            <a:lvl4pPr algn="l" rtl="0" marR="0" indent="-107950" marL="1428750">
              <a:spcBef>
                <a:spcPts val="1200"/>
              </a:spcBef>
              <a:spcAft>
                <a:spcPts val="0"/>
              </a:spcAft>
              <a:buClr>
                <a:srgbClr val="63554C"/>
              </a:buClr>
              <a:buFont typeface="Arial"/>
              <a:buChar char="–"/>
              <a:defRPr/>
            </a:lvl4pPr>
            <a:lvl5pPr algn="l" rtl="0" marR="0" indent="-107950" marL="1771650">
              <a:spcBef>
                <a:spcPts val="1200"/>
              </a:spcBef>
              <a:spcAft>
                <a:spcPts val="0"/>
              </a:spcAft>
              <a:buClr>
                <a:srgbClr val="63554C"/>
              </a:buClr>
              <a:buFont typeface="Arial"/>
              <a:buChar char="»"/>
              <a:defRPr/>
            </a:lvl5pPr>
            <a:lvl6pPr algn="l" rtl="0" marR="0" indent="-101600" marL="2514600">
              <a:spcBef>
                <a:spcPts val="400"/>
              </a:spcBef>
              <a:spcAft>
                <a:spcPts val="0"/>
              </a:spcAft>
              <a:buClr>
                <a:srgbClr val="173962"/>
              </a:buClr>
              <a:buFont typeface="Arial"/>
              <a:buChar char="»"/>
              <a:defRPr/>
            </a:lvl6pPr>
            <a:lvl7pPr algn="l" rtl="0" marR="0" indent="-101600" marL="2971800">
              <a:spcBef>
                <a:spcPts val="400"/>
              </a:spcBef>
              <a:spcAft>
                <a:spcPts val="0"/>
              </a:spcAft>
              <a:buClr>
                <a:srgbClr val="173962"/>
              </a:buClr>
              <a:buFont typeface="Arial"/>
              <a:buChar char="»"/>
              <a:defRPr/>
            </a:lvl7pPr>
            <a:lvl8pPr algn="l" rtl="0" marR="0" indent="-101600" marL="3429000">
              <a:spcBef>
                <a:spcPts val="400"/>
              </a:spcBef>
              <a:spcAft>
                <a:spcPts val="0"/>
              </a:spcAft>
              <a:buClr>
                <a:srgbClr val="173962"/>
              </a:buClr>
              <a:buFont typeface="Arial"/>
              <a:buChar char="»"/>
              <a:defRPr/>
            </a:lvl8pPr>
            <a:lvl9pPr algn="l" rtl="0" marR="0" indent="-101600" marL="3886200">
              <a:spcBef>
                <a:spcPts val="400"/>
              </a:spcBef>
              <a:spcAft>
                <a:spcPts val="0"/>
              </a:spcAft>
              <a:buClr>
                <a:srgbClr val="173962"/>
              </a:buClr>
              <a:buFont typeface="Arial"/>
              <a:buChar char="»"/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9" r:id="rId2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58" name="Shape 58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y="0" x="0"/>
            <a:ext cy="6858000" cx="9144000"/>
          </a:xfrm>
          <a:prstGeom prst="rect">
            <a:avLst/>
          </a:prstGeom>
        </p:spPr>
      </p:pic>
      <p:sp>
        <p:nvSpPr>
          <p:cNvPr id="59" name="Shape 59"/>
          <p:cNvSpPr txBox="1"/>
          <p:nvPr>
            <p:ph type="title"/>
          </p:nvPr>
        </p:nvSpPr>
        <p:spPr>
          <a:xfrm>
            <a:off y="304800" x="304800"/>
            <a:ext cy="1066799" cx="8534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1524000" x="304800"/>
            <a:ext cy="4572000" cx="8534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1920"/>
              </a:spcBef>
              <a:spcAft>
                <a:spcPts val="0"/>
              </a:spcAft>
              <a:buClr>
                <a:srgbClr val="63554C"/>
              </a:buClr>
              <a:buFont typeface="Arial"/>
              <a:buChar char="•"/>
              <a:defRPr/>
            </a:lvl1pPr>
            <a:lvl2pPr algn="l" rtl="0" marR="0" indent="-107950" marL="742950">
              <a:spcBef>
                <a:spcPts val="1680"/>
              </a:spcBef>
              <a:spcAft>
                <a:spcPts val="0"/>
              </a:spcAft>
              <a:buClr>
                <a:srgbClr val="63554C"/>
              </a:buClr>
              <a:buFont typeface="Arial"/>
              <a:buChar char="–"/>
              <a:defRPr/>
            </a:lvl2pPr>
            <a:lvl3pPr algn="l" rtl="0" marR="0" indent="-82550" marL="1085850">
              <a:spcBef>
                <a:spcPts val="1440"/>
              </a:spcBef>
              <a:spcAft>
                <a:spcPts val="0"/>
              </a:spcAft>
              <a:buClr>
                <a:srgbClr val="63554C"/>
              </a:buClr>
              <a:buFont typeface="Arial"/>
              <a:buChar char="•"/>
              <a:defRPr/>
            </a:lvl3pPr>
            <a:lvl4pPr algn="l" rtl="0" marR="0" indent="-107950" marL="1428750">
              <a:spcBef>
                <a:spcPts val="1200"/>
              </a:spcBef>
              <a:spcAft>
                <a:spcPts val="0"/>
              </a:spcAft>
              <a:buClr>
                <a:srgbClr val="63554C"/>
              </a:buClr>
              <a:buFont typeface="Arial"/>
              <a:buChar char="–"/>
              <a:defRPr/>
            </a:lvl4pPr>
            <a:lvl5pPr algn="l" rtl="0" marR="0" indent="-107950" marL="1771650">
              <a:spcBef>
                <a:spcPts val="1200"/>
              </a:spcBef>
              <a:spcAft>
                <a:spcPts val="0"/>
              </a:spcAft>
              <a:buClr>
                <a:srgbClr val="63554C"/>
              </a:buClr>
              <a:buFont typeface="Arial"/>
              <a:buChar char="»"/>
              <a:defRPr/>
            </a:lvl5pPr>
            <a:lvl6pPr algn="l" rtl="0" marR="0" indent="-101600" marL="2514600">
              <a:spcBef>
                <a:spcPts val="400"/>
              </a:spcBef>
              <a:spcAft>
                <a:spcPts val="0"/>
              </a:spcAft>
              <a:buClr>
                <a:srgbClr val="173962"/>
              </a:buClr>
              <a:buFont typeface="Arial"/>
              <a:buChar char="»"/>
              <a:defRPr/>
            </a:lvl6pPr>
            <a:lvl7pPr algn="l" rtl="0" marR="0" indent="-101600" marL="2971800">
              <a:spcBef>
                <a:spcPts val="400"/>
              </a:spcBef>
              <a:spcAft>
                <a:spcPts val="0"/>
              </a:spcAft>
              <a:buClr>
                <a:srgbClr val="173962"/>
              </a:buClr>
              <a:buFont typeface="Arial"/>
              <a:buChar char="»"/>
              <a:defRPr/>
            </a:lvl7pPr>
            <a:lvl8pPr algn="l" rtl="0" marR="0" indent="-101600" marL="3429000">
              <a:spcBef>
                <a:spcPts val="400"/>
              </a:spcBef>
              <a:spcAft>
                <a:spcPts val="0"/>
              </a:spcAft>
              <a:buClr>
                <a:srgbClr val="173962"/>
              </a:buClr>
              <a:buFont typeface="Arial"/>
              <a:buChar char="»"/>
              <a:defRPr/>
            </a:lvl8pPr>
            <a:lvl9pPr algn="l" rtl="0" marR="0" indent="-101600" marL="3886200">
              <a:spcBef>
                <a:spcPts val="400"/>
              </a:spcBef>
              <a:spcAft>
                <a:spcPts val="0"/>
              </a:spcAft>
              <a:buClr>
                <a:srgbClr val="173962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/>
            </a:lvl1pPr>
            <a:lvl2pPr algn="l" rtl="0" marR="0" indent="0" marL="457200">
              <a:defRPr/>
            </a:lvl2pPr>
            <a:lvl3pPr algn="l" rtl="0" marR="0" indent="0" marL="914400">
              <a:defRPr/>
            </a:lvl3pPr>
            <a:lvl4pPr algn="l" rtl="0" marR="0" indent="0" marL="1371600">
              <a:defRPr/>
            </a:lvl4pPr>
            <a:lvl5pPr algn="l" rtl="0" marR="0" indent="0" marL="1828800">
              <a:defRPr/>
            </a:lvl5pPr>
            <a:lvl6pPr algn="l" rtl="0" marR="0" indent="0" marL="2286000">
              <a:defRPr/>
            </a:lvl6pPr>
            <a:lvl7pPr algn="l" rtl="0" marR="0" indent="0" marL="2743200">
              <a:defRPr/>
            </a:lvl7pPr>
            <a:lvl8pPr algn="l" rtl="0" marR="0" indent="0" marL="3200400">
              <a:defRPr/>
            </a:lvl8pPr>
            <a:lvl9pPr algn="l" rtl="0" marR="0" indent="0" marL="3657600"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60" r:id="rId2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3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3554C"/>
              </a:buClr>
              <a:buSzPct val="25000"/>
              <a:buFont typeface="Arial"/>
              <a:buNone/>
            </a:pPr>
            <a:r>
              <a:rPr strike="noStrike" u="none" b="1" cap="none" baseline="0" sz="3600" lang="en-US" i="0">
                <a:solidFill>
                  <a:srgbClr val="63554C"/>
                </a:solidFill>
                <a:latin typeface="Arial"/>
                <a:ea typeface="Arial"/>
                <a:cs typeface="Arial"/>
                <a:sym typeface="Arial"/>
              </a:rPr>
              <a:t>SMART Goals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y="1774825" x="457200"/>
            <a:ext cy="4625975" cx="5257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3962"/>
              </a:buClr>
              <a:buSzPct val="25000"/>
              <a:buFont typeface="Arial"/>
              <a:buNone/>
            </a:pPr>
            <a:r>
              <a:rPr strike="noStrike" u="none" b="0" cap="none" baseline="0" sz="3200" lang="en-US" i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rPr>
              <a:t>Focus on </a:t>
            </a:r>
            <a:r>
              <a:rPr strike="noStrike" u="none" b="1" cap="none" baseline="0" sz="3200" lang="en-US" i="1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rPr>
              <a:t>results-oriented</a:t>
            </a:r>
            <a:r>
              <a:rPr strike="noStrike" u="none" b="1" cap="none" baseline="0" sz="3200" lang="en-US" i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rPr>
              <a:t> goals </a:t>
            </a:r>
            <a:r>
              <a:rPr strike="noStrike" u="none" b="0" cap="none" baseline="0" sz="3200" lang="en-US" i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rPr>
              <a:t>rather than </a:t>
            </a:r>
            <a:r>
              <a:rPr strike="noStrike" u="none" b="0" cap="none" baseline="0" sz="3200" lang="en-US" i="1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rPr>
              <a:t>process-oriented</a:t>
            </a:r>
            <a:r>
              <a:rPr strike="noStrike" u="none" b="0" cap="none" baseline="0" sz="3200" lang="en-US" i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rPr>
              <a:t> goals.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rgbClr val="173962"/>
              </a:buClr>
              <a:buSzPct val="25000"/>
              <a:buFont typeface="Arial"/>
              <a:buNone/>
            </a:pPr>
            <a:r>
              <a:rPr strike="noStrike" u="none" b="0" cap="none" baseline="0" sz="3200" lang="en-US" i="0">
                <a:solidFill>
                  <a:srgbClr val="173962"/>
                </a:solidFill>
                <a:latin typeface="Arial"/>
                <a:ea typeface="Arial"/>
                <a:cs typeface="Arial"/>
                <a:sym typeface="Arial"/>
              </a:rPr>
              <a:t>This is one of the most challenging components of a SMART Goal to write. 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590800" x="6629400"/>
            <a:ext cy="2716212" cx="186054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y="304800" x="304800"/>
            <a:ext cy="1066799" cx="8534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3554C"/>
              </a:buClr>
              <a:buSzPct val="25000"/>
              <a:buFont typeface="Arial"/>
              <a:buNone/>
            </a:pPr>
            <a:r>
              <a:rPr strike="noStrike" u="none" b="1" cap="none" baseline="0" sz="3400" lang="en-US" i="0">
                <a:solidFill>
                  <a:srgbClr val="63554C"/>
                </a:solidFill>
                <a:latin typeface="Arial"/>
                <a:ea typeface="Arial"/>
                <a:cs typeface="Arial"/>
                <a:sym typeface="Arial"/>
              </a:rPr>
              <a:t>Assessing SMART Goals:</a:t>
            </a:r>
            <a:br>
              <a:rPr strike="noStrike" u="none" b="1" cap="none" baseline="0" sz="3400" lang="en-US" i="0">
                <a:solidFill>
                  <a:srgbClr val="63554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1" cap="none" baseline="0" sz="3400" lang="en-US" i="0">
                <a:solidFill>
                  <a:srgbClr val="63554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3400" lang="en-US" i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r>
              <a:rPr strike="noStrike" u="none" b="1" cap="none" baseline="0" sz="3400" lang="en-US" i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strike="noStrike" u="none" b="1" cap="none" baseline="0" sz="3400" lang="en-US" i="0">
                <a:solidFill>
                  <a:srgbClr val="63554C"/>
                </a:solidFill>
                <a:latin typeface="Arial"/>
                <a:ea typeface="Arial"/>
                <a:cs typeface="Arial"/>
                <a:sym typeface="Arial"/>
              </a:rPr>
              <a:t>vs. </a:t>
            </a:r>
            <a:r>
              <a:rPr strike="noStrike" u="none" b="1" cap="none" baseline="0" sz="3400" lang="en-US" i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Process</a:t>
            </a:r>
            <a:r>
              <a:rPr strike="noStrike" u="none" b="1" cap="none" baseline="0" sz="34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1524000" x="304800"/>
            <a:ext cy="4572000" cx="8534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3554C"/>
              </a:buClr>
              <a:buSzPct val="25000"/>
              <a:buFont typeface="Arial"/>
              <a:buNone/>
            </a:pPr>
            <a:r>
              <a:rPr strike="noStrike" u="none" b="1" cap="none" baseline="0" sz="3600" lang="en-US" i="0">
                <a:solidFill>
                  <a:srgbClr val="63554C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1" cap="none" baseline="0" sz="3600" lang="en-US" i="0">
                <a:solidFill>
                  <a:srgbClr val="63554C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strike="noStrike" u="none" b="1" cap="none" baseline="0" sz="3600" lang="en-US" i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r>
              <a:rPr strike="noStrike" u="none" b="1" cap="none" baseline="0" sz="3600" lang="en-US" i="1">
                <a:solidFill>
                  <a:srgbClr val="63554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3600" lang="en-US" i="0">
                <a:solidFill>
                  <a:srgbClr val="63554C"/>
                </a:solidFill>
                <a:latin typeface="Arial"/>
                <a:ea typeface="Arial"/>
                <a:cs typeface="Arial"/>
                <a:sym typeface="Arial"/>
              </a:rPr>
              <a:t>goals</a:t>
            </a:r>
          </a:p>
          <a:p>
            <a:pPr algn="ctr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3554C"/>
              </a:buClr>
              <a:buSzPct val="25000"/>
              <a:buFont typeface="Arial"/>
              <a:buNone/>
            </a:pPr>
            <a:r>
              <a:rPr strike="noStrike" u="none" b="0" cap="none" baseline="0" sz="3600" lang="en-US" i="0">
                <a:solidFill>
                  <a:srgbClr val="63554C"/>
                </a:solidFill>
                <a:latin typeface="Arial"/>
                <a:ea typeface="Arial"/>
                <a:cs typeface="Arial"/>
                <a:sym typeface="Arial"/>
              </a:rPr>
              <a:t>focus on the </a:t>
            </a:r>
          </a:p>
          <a:p>
            <a:pPr algn="ctr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3554C"/>
              </a:buClr>
              <a:buSzPct val="25000"/>
              <a:buFont typeface="Arial"/>
              <a:buNone/>
            </a:pPr>
            <a:r>
              <a:rPr strike="noStrike" u="none" b="0" cap="none" baseline="0" sz="3600" lang="en-US" i="0">
                <a:solidFill>
                  <a:srgbClr val="63554C"/>
                </a:solidFill>
                <a:latin typeface="Arial"/>
                <a:ea typeface="Arial"/>
                <a:cs typeface="Arial"/>
                <a:sym typeface="Arial"/>
              </a:rPr>
              <a:t>desired result itself, </a:t>
            </a:r>
          </a:p>
          <a:p>
            <a:pPr algn="ctr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3554C"/>
              </a:buClr>
              <a:buSzPct val="25000"/>
              <a:buFont typeface="Arial"/>
              <a:buNone/>
            </a:pPr>
            <a:r>
              <a:rPr strike="noStrike" u="none" b="0" cap="none" baseline="0" sz="3600" lang="en-US" i="0">
                <a:solidFill>
                  <a:srgbClr val="63554C"/>
                </a:solidFill>
                <a:latin typeface="Arial"/>
                <a:ea typeface="Arial"/>
                <a:cs typeface="Arial"/>
                <a:sym typeface="Arial"/>
              </a:rPr>
              <a:t>not the</a:t>
            </a:r>
            <a:r>
              <a:rPr strike="noStrike" u="none" b="1" cap="none" baseline="0" sz="3600" lang="en-US" i="0">
                <a:solidFill>
                  <a:srgbClr val="63554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3600" lang="en-US" i="1">
                <a:solidFill>
                  <a:srgbClr val="63554C"/>
                </a:solidFill>
                <a:latin typeface="Arial"/>
                <a:ea typeface="Arial"/>
                <a:cs typeface="Arial"/>
                <a:sym typeface="Arial"/>
              </a:rPr>
              <a:t>‘</a:t>
            </a:r>
            <a:r>
              <a:rPr strike="noStrike" u="none" b="1" cap="none" baseline="0" sz="3600" lang="en-US" i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process</a:t>
            </a:r>
            <a:r>
              <a:rPr strike="noStrike" u="none" b="1" cap="none" baseline="0" sz="3600" lang="en-US" i="1">
                <a:solidFill>
                  <a:srgbClr val="63554C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strike="noStrike" u="none" b="1" cap="none" baseline="0" sz="3600" lang="en-US" i="0">
                <a:solidFill>
                  <a:srgbClr val="63554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algn="ctr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3554C"/>
              </a:buClr>
              <a:buSzPct val="25000"/>
              <a:buFont typeface="Arial"/>
              <a:buNone/>
            </a:pPr>
            <a:r>
              <a:rPr strike="noStrike" u="none" b="0" cap="none" baseline="0" sz="3600" lang="en-US" i="0">
                <a:solidFill>
                  <a:srgbClr val="63554C"/>
                </a:solidFill>
                <a:latin typeface="Arial"/>
                <a:ea typeface="Arial"/>
                <a:cs typeface="Arial"/>
                <a:sym typeface="Arial"/>
              </a:rPr>
              <a:t>or the means they assume necessary to </a:t>
            </a:r>
          </a:p>
          <a:p>
            <a:pPr algn="ctr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3554C"/>
              </a:buClr>
              <a:buSzPct val="25000"/>
              <a:buFont typeface="Arial"/>
              <a:buNone/>
            </a:pPr>
            <a:r>
              <a:rPr strike="noStrike" u="none" b="0" cap="none" baseline="0" sz="3600" lang="en-US" i="0">
                <a:solidFill>
                  <a:srgbClr val="63554C"/>
                </a:solidFill>
                <a:latin typeface="Arial"/>
                <a:ea typeface="Arial"/>
                <a:cs typeface="Arial"/>
                <a:sym typeface="Arial"/>
              </a:rPr>
              <a:t>achieve that result.”</a:t>
            </a:r>
          </a:p>
          <a:p>
            <a:pPr algn="r" rtl="0" lvl="0" marR="0" indent="-342900" marL="342900">
              <a:lnSpc>
                <a:spcPct val="90000"/>
              </a:lnSpc>
              <a:spcBef>
                <a:spcPts val="1080"/>
              </a:spcBef>
              <a:spcAft>
                <a:spcPts val="0"/>
              </a:spcAft>
              <a:buClr>
                <a:srgbClr val="63554C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rgbClr val="63554C"/>
                </a:solidFill>
                <a:latin typeface="Arial"/>
                <a:ea typeface="Arial"/>
                <a:cs typeface="Arial"/>
                <a:sym typeface="Arial"/>
              </a:rPr>
              <a:t>Peter Senge, 1990. </a:t>
            </a:r>
            <a:r>
              <a:rPr strike="noStrike" u="none" b="0" cap="none" baseline="0" sz="1800" lang="en-US" i="1">
                <a:solidFill>
                  <a:srgbClr val="63554C"/>
                </a:solidFill>
                <a:latin typeface="Arial"/>
                <a:ea typeface="Arial"/>
                <a:cs typeface="Arial"/>
                <a:sym typeface="Arial"/>
              </a:rPr>
              <a:t>The Fifth Discipline</a:t>
            </a:r>
            <a:r>
              <a:rPr strike="noStrike" u="none" b="0" cap="none" baseline="0" sz="1600" lang="en-US" i="1">
                <a:solidFill>
                  <a:srgbClr val="63554C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y="0" x="421175"/>
            <a:ext cy="1486799" cx="8015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3554C"/>
              </a:buClr>
              <a:buSzPct val="25000"/>
              <a:buFont typeface="Arial"/>
              <a:buNone/>
            </a:pPr>
            <a:r>
              <a:rPr strike="noStrike" u="none" b="1" cap="none" baseline="0" sz="48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Process </a:t>
            </a:r>
            <a:r>
              <a:rPr strike="noStrike" u="none" b="1" cap="none" baseline="0" sz="4800" lang="en-US" i="0">
                <a:solidFill>
                  <a:srgbClr val="63554C"/>
                </a:solidFill>
                <a:latin typeface="Arial"/>
                <a:ea typeface="Arial"/>
                <a:cs typeface="Arial"/>
                <a:sym typeface="Arial"/>
              </a:rPr>
              <a:t>  vs.  </a:t>
            </a:r>
            <a:r>
              <a:rPr strike="noStrike" u="none" b="1" cap="none" baseline="0" sz="4800" lang="en-US" i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r>
              <a:rPr strike="noStrike" u="none" b="1" cap="none" baseline="0" sz="4800" lang="en-US" i="0">
                <a:solidFill>
                  <a:srgbClr val="63554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4000" lang="en-US" i="1">
                <a:solidFill>
                  <a:srgbClr val="63554C"/>
                </a:solidFill>
                <a:latin typeface="Arial"/>
                <a:ea typeface="Arial"/>
                <a:cs typeface="Arial"/>
                <a:sym typeface="Arial"/>
              </a:rPr>
              <a:t>Means   </a:t>
            </a:r>
            <a:r>
              <a:rPr strike="noStrike" u="none" b="1" cap="none" baseline="0" sz="4000" lang="en-US" i="0">
                <a:solidFill>
                  <a:srgbClr val="63554C"/>
                </a:solidFill>
                <a:latin typeface="Arial"/>
                <a:ea typeface="Arial"/>
                <a:cs typeface="Arial"/>
                <a:sym typeface="Arial"/>
              </a:rPr>
              <a:t>vs</a:t>
            </a:r>
            <a:r>
              <a:rPr strike="noStrike" u="none" b="1" cap="none" baseline="0" sz="4000" lang="en-US" i="1">
                <a:solidFill>
                  <a:srgbClr val="63554C"/>
                </a:solidFill>
                <a:latin typeface="Arial"/>
                <a:ea typeface="Arial"/>
                <a:cs typeface="Arial"/>
                <a:sym typeface="Arial"/>
              </a:rPr>
              <a:t>.   Ends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y="1184950" x="4495800"/>
            <a:ext cy="366599" cx="3733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84" name="Shape 84"/>
          <p:cNvSpPr txBox="1"/>
          <p:nvPr/>
        </p:nvSpPr>
        <p:spPr>
          <a:xfrm>
            <a:off y="2057400" x="4800600"/>
            <a:ext cy="4400550" cx="4038599"/>
          </a:xfrm>
          <a:prstGeom prst="rect">
            <a:avLst/>
          </a:prstGeom>
          <a:solidFill>
            <a:srgbClr val="92D050"/>
          </a:solidFill>
          <a:ln w="25400" cap="rnd">
            <a:solidFill>
              <a:schemeClr val="accent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Reduce failure rate in math for all 6</a:t>
            </a:r>
            <a:r>
              <a:rPr strike="noStrike" u="none" b="0" cap="none" baseline="30000" sz="28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strike="noStrike" u="none" b="0" cap="none" baseline="0" sz="28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grade students.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Increase the number of students who are  reading at benchmark by the end of 1</a:t>
            </a:r>
            <a:r>
              <a:rPr strike="noStrike" u="none" b="0" cap="none" baseline="30000" sz="28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</a:t>
            </a:r>
            <a:r>
              <a:rPr strike="noStrike" u="none" b="0" cap="none" baseline="0" sz="28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grade.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strike="noStrike" u="none" b="0" cap="none" baseline="0" sz="2800" lang="en-U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Eliminate violent behavioral incidences.</a:t>
            </a:r>
          </a:p>
        </p:txBody>
      </p:sp>
      <p:grpSp>
        <p:nvGrpSpPr>
          <p:cNvPr id="85" name="Shape 85"/>
          <p:cNvGrpSpPr/>
          <p:nvPr/>
        </p:nvGrpSpPr>
        <p:grpSpPr>
          <a:xfrm>
            <a:off y="1901825" x="158750"/>
            <a:ext cy="4602161" cx="4657725"/>
            <a:chOff y="1901825" x="158750"/>
            <a:chExt cy="4602161" cx="4657725"/>
          </a:xfrm>
        </p:grpSpPr>
        <p:pic>
          <p:nvPicPr>
            <p:cNvPr id="86" name="Shape 86"/>
            <p:cNvPicPr preferRelativeResize="0"/>
            <p:nvPr/>
          </p:nvPicPr>
          <p:blipFill>
            <a:blip r:embed="rId3"/>
            <a:stretch>
              <a:fillRect/>
            </a:stretch>
          </p:blipFill>
          <p:spPr>
            <a:xfrm>
              <a:off y="1901825" x="158750"/>
              <a:ext cy="4602161" cx="4657725"/>
            </a:xfrm>
            <a:prstGeom prst="rect">
              <a:avLst/>
            </a:prstGeom>
          </p:spPr>
        </p:pic>
        <p:sp>
          <p:nvSpPr>
            <p:cNvPr id="87" name="Shape 87"/>
            <p:cNvSpPr txBox="1"/>
            <p:nvPr/>
          </p:nvSpPr>
          <p:spPr>
            <a:xfrm>
              <a:off y="2057400" x="304800"/>
              <a:ext cy="4400550" cx="4267199"/>
            </a:xfrm>
            <a:prstGeom prst="rect">
              <a:avLst/>
            </a:prstGeom>
            <a:noFill/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 algn="l" rtl="0" lvl="0" marR="0" indent="-174625" marL="174625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Char char="•"/>
              </a:pPr>
              <a:r>
                <a:rPr strike="noStrike" u="none" b="0" cap="none" baseline="0" sz="2800" lang="en-US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Implement an integrated math /science curriculum for PK-2.</a:t>
              </a:r>
            </a:p>
            <a:p>
              <a:pPr algn="l" rtl="0" lvl="0" marR="0" indent="-174625" marL="174625">
                <a:lnSpc>
                  <a:spcPct val="100000"/>
                </a:lnSpc>
                <a:spcBef>
                  <a:spcPts val="140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Char char="•"/>
              </a:pPr>
              <a:r>
                <a:rPr strike="noStrike" u="none" b="0" cap="none" baseline="0" sz="2800" lang="en-US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Develop a balanced literacy program for primary students.</a:t>
              </a:r>
            </a:p>
            <a:p>
              <a:pPr algn="l" rtl="0" lvl="0" marR="0" indent="-174625" marL="174625">
                <a:lnSpc>
                  <a:spcPct val="100000"/>
                </a:lnSpc>
                <a:spcBef>
                  <a:spcPts val="140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Char char="•"/>
              </a:pPr>
              <a:r>
                <a:rPr strike="noStrike" u="none" b="0" cap="none" baseline="0" sz="2800" lang="en-US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Adopt the letter people program for all PK classrooms. 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304800" x="304800"/>
            <a:ext cy="1480499" cx="8534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b="1" sz="3600" lang="en-US"/>
              <a:t>Process or Results?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1299275" x="304800"/>
            <a:ext cy="4796699" cx="8534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0" marL="203200">
              <a:buNone/>
            </a:pPr>
            <a:r>
              <a:rPr sz="3000" lang="en-US"/>
              <a:t>Go to the Next Button to complete the Process or Results activity.</a:t>
            </a:r>
          </a:p>
          <a:p>
            <a:r>
              <a:t/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677400" x="2223500"/>
            <a:ext cy="3418574" cx="454609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8_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Ready Fidelity Check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