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</p:sldMasterIdLst>
  <p:notesMasterIdLst>
    <p:notesMasterId r:id="rId4"/>
  </p:notesMasterIdLst>
  <p:sldIdLst>
    <p:sldId id="263" r:id="rId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210228E-66FE-48E0-A510-D0CAAE5D0D2E}">
  <a:tblStyle styleId="{2210228E-66FE-48E0-A510-D0CAAE5D0D2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008" autoAdjust="0"/>
  </p:normalViewPr>
  <p:slideViewPr>
    <p:cSldViewPr>
      <p:cViewPr>
        <p:scale>
          <a:sx n="50" d="100"/>
          <a:sy n="50" d="100"/>
        </p:scale>
        <p:origin x="-26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83206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Remember all of these data sources can be used for supporting district strategic plans, school improvement plans, IGPs, and other goal oriented documents.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077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200" b="1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33400" y="1981200"/>
            <a:ext cx="80771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192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32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168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8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42875" algn="l" rtl="0">
              <a:spcBef>
                <a:spcPts val="144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4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58750" algn="l" rtl="0">
              <a:spcBef>
                <a:spcPts val="12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58750" algn="l" rtl="0">
              <a:spcBef>
                <a:spcPts val="12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•"/>
              <a:defRPr sz="2000" b="0" i="0" u="none" strike="noStrike" cap="none" baseline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0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Choose Your Data Sources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83050" y="1512025"/>
            <a:ext cx="7091699" cy="63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In order to frame the current reality objectively and accurately, choose from a variety of sources including, but not limited to, the following areas: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520050" y="2246300"/>
            <a:ext cx="8103899" cy="3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Classroom Walkthroughs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Lesson Plans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Benchmark Testing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Teacher Notes/Observations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Student Work Samples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IEPs/PEPs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EOG/EOC Data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Surveys/Questionairres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Research, Testing, and Evaluation Reports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PowerSchool Reports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EVAAS Reports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McClass Reports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Teacher Working Conditions Surveys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Other:_______________</a:t>
            </a:r>
          </a:p>
          <a:p>
            <a:pPr marL="457200" lvl="0" indent="-317500" rtl="0">
              <a:buClr>
                <a:srgbClr val="173962"/>
              </a:buClr>
              <a:buSzPct val="100000"/>
              <a:buFont typeface="Arial"/>
              <a:buChar char="❏"/>
            </a:pPr>
            <a:r>
              <a:rPr lang="en" sz="1400"/>
              <a:t>Other:_______________</a:t>
            </a:r>
          </a:p>
          <a:p>
            <a:endParaRPr lang="en" sz="1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Blank Presentation 1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DEF6F1"/>
      </a:accent3>
      <a:accent4>
        <a:srgbClr val="FFFFFF"/>
      </a:accent4>
      <a:accent5>
        <a:srgbClr val="8DC6FF"/>
      </a:accent5>
      <a:accent6>
        <a:srgbClr val="DEF6F1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95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Theme</vt:lpstr>
      <vt:lpstr>Custom Theme</vt:lpstr>
      <vt:lpstr>Choose Your Data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Your Reality: Data Collection and Analysis for Writing SMART Goals</dc:title>
  <dc:creator>jthomas</dc:creator>
  <cp:lastModifiedBy>jthomas</cp:lastModifiedBy>
  <cp:revision>6</cp:revision>
  <dcterms:modified xsi:type="dcterms:W3CDTF">2014-01-28T17:38:36Z</dcterms:modified>
</cp:coreProperties>
</file>