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</p:sldMasterIdLst>
  <p:notesMasterIdLst>
    <p:notesMasterId r:id="rId4"/>
  </p:notesMasterIdLst>
  <p:sldIdLst>
    <p:sldId id="266" r:id="rId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210228E-66FE-48E0-A510-D0CAAE5D0D2E}">
  <a:tblStyle styleId="{2210228E-66FE-48E0-A510-D0CAAE5D0D2E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008" autoAdjust="0"/>
  </p:normalViewPr>
  <p:slideViewPr>
    <p:cSldViewPr>
      <p:cViewPr>
        <p:scale>
          <a:sx n="50" d="100"/>
          <a:sy n="50" d="100"/>
        </p:scale>
        <p:origin x="-35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83206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Remember all of these data sources can be used for supporting district strategic plans, school improvement plans, IGPs, and other goal oriented documents.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Shape 34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8077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200" b="1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200" b="1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200" b="1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200" b="1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200" b="1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33400" y="1981200"/>
            <a:ext cx="8077199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192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32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168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28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indent="-142875" algn="l" rtl="0">
              <a:spcBef>
                <a:spcPts val="144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24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indent="-158750" algn="l" rtl="0">
              <a:spcBef>
                <a:spcPts val="12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20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indent="-158750" algn="l" rtl="0">
              <a:spcBef>
                <a:spcPts val="12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20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20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20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20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20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60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Getting a Clearer Image: What is the Data REALLY Saying?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583050" y="1512025"/>
            <a:ext cx="7091699" cy="63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1800"/>
              <a:t>
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2"/>
          </p:nvPr>
        </p:nvSpPr>
        <p:spPr>
          <a:xfrm>
            <a:off x="520050" y="1847075"/>
            <a:ext cx="8103899" cy="395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en" sz="1400"/>
              <a:t>
</a:t>
            </a:r>
          </a:p>
        </p:txBody>
      </p:sp>
      <p:graphicFrame>
        <p:nvGraphicFramePr>
          <p:cNvPr id="131" name="Shape 131"/>
          <p:cNvGraphicFramePr/>
          <p:nvPr/>
        </p:nvGraphicFramePr>
        <p:xfrm>
          <a:off x="952500" y="1808100"/>
          <a:ext cx="7239000" cy="3564600"/>
        </p:xfrm>
        <a:graphic>
          <a:graphicData uri="http://schemas.openxmlformats.org/drawingml/2006/table">
            <a:tbl>
              <a:tblPr>
                <a:noFill/>
                <a:tableStyleId>{2210228E-66FE-48E0-A510-D0CAAE5D0D2E}</a:tableStyleId>
              </a:tblPr>
              <a:tblGrid>
                <a:gridCol w="2413000"/>
                <a:gridCol w="2413000"/>
                <a:gridCol w="2413000"/>
              </a:tblGrid>
              <a:tr h="1502350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1800" b="1"/>
                        <a:t>Here’s What! </a:t>
                      </a:r>
                    </a:p>
                    <a:p>
                      <a:pPr>
                        <a:buNone/>
                      </a:pPr>
                      <a:r>
                        <a:rPr lang="en"/>
                        <a:t>(Specific Facts-Ex: 30% of Grade 5 students did X?)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1800" b="1"/>
                        <a:t>So What?</a:t>
                      </a:r>
                    </a:p>
                    <a:p>
                      <a:pPr algn="ctr">
                        <a:buNone/>
                      </a:pPr>
                      <a:r>
                        <a:rPr lang="en" b="1"/>
                        <a:t>(Interpretation of the Data)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1800" b="1"/>
                        <a:t>Now What?</a:t>
                      </a:r>
                    </a:p>
                    <a:p>
                      <a:pPr algn="ctr">
                        <a:buNone/>
                      </a:pPr>
                      <a:r>
                        <a:rPr lang="en"/>
                        <a:t>(A prediction, an implication or a question for further study)</a:t>
                      </a:r>
                    </a:p>
                  </a:txBody>
                  <a:tcPr marL="91425" marR="91425" marT="91425" marB="91425"/>
                </a:tc>
              </a:tr>
              <a:tr h="206225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32" name="Shape 132"/>
          <p:cNvSpPr txBox="1"/>
          <p:nvPr/>
        </p:nvSpPr>
        <p:spPr>
          <a:xfrm>
            <a:off x="2023075" y="5372700"/>
            <a:ext cx="5004299" cy="18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000" i="1"/>
              <a:t>Taken from “Data Driven Dialogue: A Facilitator’s Guide to Collaborative Inquiry”, Bruce Wellman and Laura Lipton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Blank Presentation 1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DEF6F1"/>
      </a:accent3>
      <a:accent4>
        <a:srgbClr val="FFFFFF"/>
      </a:accent4>
      <a:accent5>
        <a:srgbClr val="8DC6FF"/>
      </a:accent5>
      <a:accent6>
        <a:srgbClr val="DEF6F1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99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Custom Theme</vt:lpstr>
      <vt:lpstr>Custom Theme</vt:lpstr>
      <vt:lpstr>Getting a Clearer Image: What is the Data REALLY Saying?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Framing Your Reality: Data Collection and Analysis for Writing SMART Goals</dc:title>
  <dc:creator>jthomas</dc:creator>
  <cp:lastModifiedBy>jthomas</cp:lastModifiedBy>
  <cp:revision>5</cp:revision>
  <dcterms:modified xsi:type="dcterms:W3CDTF">2014-02-11T05:40:09Z</dcterms:modified>
</cp:coreProperties>
</file>